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5616-E35C-4E9D-856C-EF43CF19A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8CB9D-D7C5-4F28-84A7-8B3C0D85A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83C49-0ABD-42E2-A319-636D7A56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059FA-B41D-4059-B75E-99E8E2B6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053A7-0331-4FDD-B404-B09DCA7F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F037-6BCA-45C3-BF83-673F253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91EEE-BB81-4C2B-866B-CE2DFBB78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3B7B4-A38C-4779-9242-BCD81CAA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2F667-9E8F-409C-8ABB-7732B682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76362-21BC-4AA2-9D16-63F0D367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1428A3-16CD-4741-98FD-03C35951F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51311C-A72C-402A-AD49-457E32380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B38CC-C4FC-41F9-A0FE-BFBDD2B7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340E3-FA66-490B-AC27-FC46FCE5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0842-7BB0-4CE5-85F2-F70A9460A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6BD7-9135-4717-8548-4E3C4FDD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0FB56-53BC-48B5-810E-824A66629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141EF-81C5-4DD4-BA73-D9A7B5D43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7792-75F5-4792-AB9A-88FB775A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BF286-C14A-40EF-8367-CF373AEF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D1CC-85FE-4A5B-B10C-E6EF8C6B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D38B1-519D-4E3A-B1A8-CD03A8754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04BE-F85C-4B82-907F-E5BF9802F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CE37C-2DFB-4E97-BCDA-AFCF674B2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67EDA-DB45-486B-8543-EEA5211C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0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0A976-83A6-486D-BB18-2CD3835E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FC7B-1F14-4C0F-A6E3-513AF7F62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1904D-8989-4E39-92EB-7A4B164A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D6F77-7366-4C48-A08F-25BE1E16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C164F-0A12-4E7B-A25F-23F5FC96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3A61B-5226-436E-8A36-DB42212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4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5DB2-65F3-4C52-A5D0-2514FDF9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4C56A-9384-4AD9-ABC7-10B89A4B3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6A66B-0ABE-4846-B637-209F9A6A4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9A8618-816B-4418-8621-269F26E4F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28721-2C92-4E52-813A-CB1B7C99F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5D2B55-C2E7-44D6-B137-91528340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F8FF5-C4CD-44E1-87B6-242D8315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53799-935B-4C66-9DD6-D65A9138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1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FABF-E01E-4E0A-9C30-7752CD8C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6F90C-7D3F-4702-8CB7-8727EB1E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87F648-E65B-440A-A469-0CDF95E5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D9799-8E5D-4C17-9530-1EF836A9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410EF-D1D1-4E70-ADC1-2540F1AA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5D5B1-E4AA-4C9A-9F3D-B6DFCACCC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2F41E-AB79-4655-8B33-5FA29EEC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9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646B-4B46-462C-B81F-EACB097F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62C7-4E9F-4AEC-B75B-E78B171B8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50F928-7F3C-42EA-B8FC-8338F7C1C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864AE-9C77-4EED-8BA2-1348F6161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58799-6355-49AD-9E8F-04048D01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80F5D-4ACC-45F0-B78A-178323A7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DA2D-DBFF-42DA-A846-8C1B6C12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47851E-86F9-4DD9-8E66-FF511D3C5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EAF78-93EC-4822-BB47-5BEA3878B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822E10-5CC3-4617-9C43-398BE72C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F2E9F1-56C3-4D1F-BAA0-4C8AF05C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60E5D-B4F9-4631-A433-3517833A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2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A675A7-BAC8-4B28-8D01-E16D1495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01196-A917-4502-999F-23ABF40A3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7B514-8F5D-4C7C-9C43-C051AFAF9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27BD-8690-44D4-BF0E-9F954506B1ED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21CB3-8569-47BA-88C5-B6CC87287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98E7E-D00D-4CED-8FCC-58E756FCF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B9D17-2BD3-43EC-BC78-65F6A3071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750606E-1F63-4E42-89F1-E9F4C0404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97" y="-318894"/>
            <a:ext cx="2189405" cy="2287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15D6B0-EC3B-4563-8F13-DBF324BD849F}"/>
              </a:ext>
            </a:extLst>
          </p:cNvPr>
          <p:cNvSpPr txBox="1"/>
          <p:nvPr/>
        </p:nvSpPr>
        <p:spPr>
          <a:xfrm>
            <a:off x="-920941" y="0"/>
            <a:ext cx="7970133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2400" b="1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el-G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ΣΥΝΑΝΤΗΣΗ ΣΥΝΤΟΝΙΣΜΟΥ ΤΟΥ ΠΡΟΓΡΑΜΜΑΤΟΣ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14-16 Οκτωβρίου 2022, Ερμούπολη, Σύρος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20D34D-3DC1-4E1B-874E-B09D05801BAD}"/>
              </a:ext>
            </a:extLst>
          </p:cNvPr>
          <p:cNvSpPr txBox="1"/>
          <p:nvPr/>
        </p:nvSpPr>
        <p:spPr>
          <a:xfrm flipH="1">
            <a:off x="1416423" y="1278188"/>
            <a:ext cx="9359154" cy="5529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ΑΤΖΕΝΤΑ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Οκτωβρίου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Συνάντηση της συντονιστικής ομάδας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15-16 Οκτωβρίου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Παρουσίαση της προόδου των εργασιών του προγράμματος ανά πακέτο εργασίας (ΕΛΚΕΘΕ, ΠΑΝ/ΜΙΟ ΠΑΤΡΩΝ, ΠΑΝ/ΜΙΟ ΚΡΗΤΗΣ)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Συζήτηση για την μεθοδολογία ανάλυσης χωρικών δεδομένων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Συντονισμός διαχειριστικών δράσεων σε συνεργασία με άλλους φορείς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Διάχυση αποτελεσμάτων του προγράμματος (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SITE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WEBGIS</a:t>
            </a: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ημερίδες, ενημερωτικές εκδηλώσεις, άρθρα, συνέδρια, ανακοινώσεις)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Συζήτηση για προβλήματα στην υλοποίηση των δράσεων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Ζητήματα απορρόφησης κονδυλίων, οικονομικών εκθέσεων του προγράμματος, χρονικής παράτασης του προγράμματος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Συζήτηση για τη συγγραφή της τελικής έκθεσης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Άλλα θέματα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l-G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Οκτωβρίου 2022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l-G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ΑΝΟΙΧΤΗ ΕΝΗΜΕΡΩΤΙΚΗ ΕΚΔΗΛΩΣΗ ΓΙΑ ΤΟ ΚΟΙΝΟ ΣΕ ΣΥΝΕΡΓΑΣΙΑ ΜΕ ΤΟΝ ΝΑΥΤΙΚΟ ΟΜΙΛΟ ΣΥΡΟΥ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9299D8-53FC-4612-9100-45E20B5FB2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581631" y="159470"/>
            <a:ext cx="1208405" cy="1024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0DB48D-1006-4E42-BC15-E7BFF894B30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46201" y="207846"/>
            <a:ext cx="1535430" cy="617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DEF185-5B8A-45E5-A9ED-B60703E8A29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581631" y="1278188"/>
            <a:ext cx="1209675" cy="71818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5004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A752-F5A2-4C0A-BBDE-728CCD15E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5C18726-FA4E-481F-99E8-01746B8F6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64" y="1825625"/>
            <a:ext cx="7657272" cy="4351338"/>
          </a:xfrm>
        </p:spPr>
      </p:pic>
    </p:spTree>
    <p:extLst>
      <p:ext uri="{BB962C8B-B14F-4D97-AF65-F5344CB8AC3E}">
        <p14:creationId xmlns:p14="http://schemas.microsoft.com/office/powerpoint/2010/main" val="162722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FE795ED-FB81-49A2-B657-C7F061E5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892" y="3607767"/>
            <a:ext cx="3095015" cy="3250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75C1D4-1CCD-7F40-0B93-ACB7093EC532}"/>
              </a:ext>
            </a:extLst>
          </p:cNvPr>
          <p:cNvSpPr txBox="1"/>
          <p:nvPr/>
        </p:nvSpPr>
        <p:spPr>
          <a:xfrm>
            <a:off x="294403" y="3011517"/>
            <a:ext cx="9489677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ΘΕΡΜΕΣ ΕΥΧΑΡΙΣΤΙΕΣ ΣΤΟ ΔΣ ΚΑΙ ΤΑ ΜΕΛΗ ΤΟΥ ΝΟΣ</a:t>
            </a:r>
          </a:p>
          <a:p>
            <a:r>
              <a:rPr lang="el-G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τη φιλοξενία στην αίθουσά τους της</a:t>
            </a:r>
            <a:r>
              <a:rPr lang="es-E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l-GR" sz="2000" b="1" baseline="30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ης</a:t>
            </a:r>
            <a:r>
              <a:rPr lang="el-GR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ΣΥΝΑΝΤΗΣΗΣ ΣΥΝΤΟΝΙΣΜΟΥ ΤΟΥ 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ΠΡΟΓΡΑΜΜΑΤΟΣ:</a:t>
            </a:r>
            <a:r>
              <a:rPr lang="es-E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l-GR" sz="2000" dirty="0">
                <a:solidFill>
                  <a:srgbClr val="C00000"/>
                </a:solidFill>
              </a:rPr>
              <a:t>Ανάπτυξη καινοτόμων μέτρων καταγραφής, χαρτογράφησης και περιορισμού των πληθυσμών των </a:t>
            </a:r>
            <a:r>
              <a:rPr lang="el-GR" sz="2000" dirty="0" err="1">
                <a:solidFill>
                  <a:srgbClr val="C00000"/>
                </a:solidFill>
              </a:rPr>
              <a:t>εισβολικών</a:t>
            </a:r>
            <a:r>
              <a:rPr lang="el-GR" sz="2000" dirty="0">
                <a:solidFill>
                  <a:srgbClr val="C00000"/>
                </a:solidFill>
              </a:rPr>
              <a:t> ειδών </a:t>
            </a:r>
            <a:r>
              <a:rPr lang="el-GR" sz="2000" dirty="0" err="1">
                <a:solidFill>
                  <a:srgbClr val="C00000"/>
                </a:solidFill>
              </a:rPr>
              <a:t>Λαγοκέφαλου</a:t>
            </a:r>
            <a:r>
              <a:rPr lang="el-GR" sz="2000" dirty="0">
                <a:solidFill>
                  <a:srgbClr val="C00000"/>
                </a:solidFill>
              </a:rPr>
              <a:t> (</a:t>
            </a:r>
            <a:r>
              <a:rPr lang="el-GR" sz="2000" i="1" dirty="0" err="1">
                <a:solidFill>
                  <a:srgbClr val="C00000"/>
                </a:solidFill>
              </a:rPr>
              <a:t>Lagocephalus</a:t>
            </a:r>
            <a:r>
              <a:rPr lang="el-GR" sz="2000" i="1" dirty="0">
                <a:solidFill>
                  <a:srgbClr val="C00000"/>
                </a:solidFill>
              </a:rPr>
              <a:t> </a:t>
            </a:r>
            <a:r>
              <a:rPr lang="el-GR" sz="2000" i="1" dirty="0" err="1">
                <a:solidFill>
                  <a:srgbClr val="C00000"/>
                </a:solidFill>
              </a:rPr>
              <a:t>sceleratus</a:t>
            </a:r>
            <a:r>
              <a:rPr lang="el-GR" sz="2000" dirty="0">
                <a:solidFill>
                  <a:srgbClr val="C00000"/>
                </a:solidFill>
              </a:rPr>
              <a:t>) και </a:t>
            </a:r>
            <a:r>
              <a:rPr lang="el-GR" sz="2000" dirty="0" err="1">
                <a:solidFill>
                  <a:srgbClr val="C00000"/>
                </a:solidFill>
              </a:rPr>
              <a:t>Λεοντόψαρου</a:t>
            </a:r>
            <a:r>
              <a:rPr lang="el-GR" sz="2000" dirty="0">
                <a:solidFill>
                  <a:srgbClr val="C00000"/>
                </a:solidFill>
              </a:rPr>
              <a:t> (</a:t>
            </a:r>
            <a:r>
              <a:rPr lang="el-GR" sz="2000" i="1" dirty="0" err="1">
                <a:solidFill>
                  <a:srgbClr val="C00000"/>
                </a:solidFill>
              </a:rPr>
              <a:t>Pterois</a:t>
            </a:r>
            <a:r>
              <a:rPr lang="el-GR" sz="2000" i="1" dirty="0">
                <a:solidFill>
                  <a:srgbClr val="C00000"/>
                </a:solidFill>
              </a:rPr>
              <a:t> </a:t>
            </a:r>
            <a:r>
              <a:rPr lang="el-GR" sz="2000" i="1" dirty="0" err="1">
                <a:solidFill>
                  <a:srgbClr val="C00000"/>
                </a:solidFill>
              </a:rPr>
              <a:t>sp</a:t>
            </a:r>
            <a:r>
              <a:rPr lang="el-GR" sz="2000" i="1" dirty="0">
                <a:solidFill>
                  <a:srgbClr val="C00000"/>
                </a:solidFill>
              </a:rPr>
              <a:t>.</a:t>
            </a:r>
            <a:r>
              <a:rPr lang="el-GR" sz="2000" dirty="0">
                <a:solidFill>
                  <a:srgbClr val="C00000"/>
                </a:solidFill>
              </a:rPr>
              <a:t>) </a:t>
            </a:r>
          </a:p>
          <a:p>
            <a:r>
              <a:rPr lang="el-GR" sz="2000" dirty="0">
                <a:solidFill>
                  <a:srgbClr val="C00000"/>
                </a:solidFill>
              </a:rPr>
              <a:t>στις ελληνικές θάλασσες»</a:t>
            </a:r>
            <a:r>
              <a:rPr lang="en-US" sz="2000" dirty="0">
                <a:solidFill>
                  <a:srgbClr val="C00000"/>
                </a:solidFill>
              </a:rPr>
              <a:t>,</a:t>
            </a:r>
            <a:r>
              <a:rPr lang="el-GR" sz="2000" dirty="0">
                <a:solidFill>
                  <a:srgbClr val="C00000"/>
                </a:solidFill>
              </a:rPr>
              <a:t> </a:t>
            </a:r>
            <a:endParaRPr lang="en-US" sz="2000" dirty="0">
              <a:solidFill>
                <a:srgbClr val="C00000"/>
              </a:solidFill>
            </a:endParaRPr>
          </a:p>
          <a:p>
            <a:endParaRPr lang="el-GR" dirty="0"/>
          </a:p>
          <a:p>
            <a:r>
              <a:rPr lang="el-GR" dirty="0"/>
              <a:t>Που χρηματοδοτήθηκε από το Επιχειρησιακό Πρόγραμμα Αλιείας και Θάλασσας 2014-2020 του Υπουργείου Αγροτικής Ανάπτυξης και Τροφίμων και από την Ευρωπαϊκή Ένωση.</a:t>
            </a:r>
          </a:p>
          <a:p>
            <a:endParaRPr lang="el-GR" dirty="0"/>
          </a:p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14-16 Οκτωβρίου 2022, Ερμούπολη, Σύρος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l-GR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97A8AC-3CE3-32E6-4834-AD17E036EA39}"/>
              </a:ext>
            </a:extLst>
          </p:cNvPr>
          <p:cNvGrpSpPr/>
          <p:nvPr/>
        </p:nvGrpSpPr>
        <p:grpSpPr>
          <a:xfrm>
            <a:off x="9304892" y="183501"/>
            <a:ext cx="2745105" cy="1836903"/>
            <a:chOff x="5210273" y="4195613"/>
            <a:chExt cx="2745105" cy="18369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093D39-4B2D-FB48-BBDC-59A876B85C2D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745703" y="4195613"/>
              <a:ext cx="1208405" cy="10248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AC18EDE-7083-F28F-726D-DADEB958F9F9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210273" y="4243989"/>
              <a:ext cx="1535430" cy="617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6270B61-EB3B-2006-72E1-8AFF254BD96C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745703" y="5314331"/>
              <a:ext cx="1209675" cy="71818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1E0BC0D-EF6A-FC41-ADD7-53FAB4527084}"/>
              </a:ext>
            </a:extLst>
          </p:cNvPr>
          <p:cNvSpPr txBox="1"/>
          <p:nvPr/>
        </p:nvSpPr>
        <p:spPr>
          <a:xfrm>
            <a:off x="142003" y="278334"/>
            <a:ext cx="78363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002060"/>
                </a:solidFill>
              </a:rPr>
              <a:t>ΑΝΟΙΧΤΗ ΕΝΗΜΕΡΩΤΙΚΗ ΕΚΔΗΛΩΣΗ ΓΙΑ ΤΟ ΠΡΟΓΡΑΜΜΑ</a:t>
            </a:r>
            <a:r>
              <a:rPr lang="es-ES" sz="2000" b="1" dirty="0">
                <a:solidFill>
                  <a:srgbClr val="002060"/>
                </a:solidFill>
              </a:rPr>
              <a:t> LIONHARE</a:t>
            </a:r>
          </a:p>
          <a:p>
            <a:endParaRPr lang="es-ES" sz="2000" b="1" dirty="0">
              <a:solidFill>
                <a:srgbClr val="002060"/>
              </a:solidFill>
            </a:endParaRPr>
          </a:p>
          <a:p>
            <a:r>
              <a:rPr lang="el-GR" sz="2000" b="1" dirty="0">
                <a:solidFill>
                  <a:srgbClr val="002060"/>
                </a:solidFill>
              </a:rPr>
              <a:t>ΣΕ ΣΥΝΕΡΓΑΣΙΑ ΜΕ ΤΟΝ ΝΑΥΤΙΚΟ ΟΜΙΛΟ ΣΥΡΟΥ, ΕΛΚΕΘΕ, ΠΑΝ/ΜΙΟΥ ΠΑΤΡΑΣ, ΠΑΝ/ΜΙΟΥ ΚΡΗΤΗΣ</a:t>
            </a:r>
            <a:endParaRPr lang="en-US" sz="2000" b="1" dirty="0">
              <a:solidFill>
                <a:srgbClr val="002060"/>
              </a:solidFill>
            </a:endParaRPr>
          </a:p>
          <a:p>
            <a:endParaRPr lang="el-GR" sz="2000" b="1" dirty="0">
              <a:solidFill>
                <a:srgbClr val="002060"/>
              </a:solidFill>
            </a:endParaRPr>
          </a:p>
          <a:p>
            <a:endParaRPr lang="el-GR" sz="2000" b="1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ΕΡΜΟΥΠΟΛΗ, 16/10/2022</a:t>
            </a:r>
          </a:p>
          <a:p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7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1CD0-31C8-44EB-B595-F5CBE2151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0A691CD-2B61-44C0-A010-873F8FD0E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22" y="1825625"/>
            <a:ext cx="9922955" cy="4351338"/>
          </a:xfrm>
        </p:spPr>
      </p:pic>
    </p:spTree>
    <p:extLst>
      <p:ext uri="{BB962C8B-B14F-4D97-AF65-F5344CB8AC3E}">
        <p14:creationId xmlns:p14="http://schemas.microsoft.com/office/powerpoint/2010/main" val="179164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243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notap@hcmr.gr</dc:creator>
  <cp:lastModifiedBy>notap@hcmr.gr</cp:lastModifiedBy>
  <cp:revision>7</cp:revision>
  <dcterms:created xsi:type="dcterms:W3CDTF">2022-12-07T11:13:32Z</dcterms:created>
  <dcterms:modified xsi:type="dcterms:W3CDTF">2022-12-09T12:09:37Z</dcterms:modified>
</cp:coreProperties>
</file>